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8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3" r:id="rId12"/>
    <p:sldId id="2146847064" r:id="rId13"/>
    <p:sldId id="2146847062" r:id="rId14"/>
    <p:sldId id="2146847061" r:id="rId15"/>
    <p:sldId id="2146847055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2/24/2025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2/24/2025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2/24/2025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2/24/2025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2/24/2025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venkeon/Steganography.gi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2295" y="1018937"/>
            <a:ext cx="10085640" cy="149812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DATA HIDING IN IMAGE USING STEGANOGRAPHY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2619" y="4724016"/>
            <a:ext cx="1132676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 </a:t>
            </a:r>
            <a:r>
              <a:rPr lang="en-US" sz="2400" b="1" dirty="0">
                <a:solidFill>
                  <a:schemeClr val="bg1"/>
                </a:solidFill>
                <a:latin typeface="Google Sans"/>
                <a:cs typeface="Arial" pitchFamily="34" charset="0"/>
              </a:rPr>
              <a:t>Samay Salunkhe</a:t>
            </a: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 : </a:t>
            </a:r>
            <a:r>
              <a:rPr lang="en-US" sz="2400" b="1" dirty="0">
                <a:solidFill>
                  <a:schemeClr val="bg1"/>
                </a:solidFill>
                <a:latin typeface="Google Sans"/>
                <a:cs typeface="Arial"/>
              </a:rPr>
              <a:t>Samay Salunkhe </a:t>
            </a: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&amp; Department : </a:t>
            </a:r>
            <a:r>
              <a:rPr lang="en-IN" sz="2400" b="1" i="0" dirty="0">
                <a:solidFill>
                  <a:srgbClr val="EEF0FF"/>
                </a:solidFill>
                <a:effectLst/>
                <a:latin typeface="Google Sans"/>
              </a:rPr>
              <a:t>Padmashri </a:t>
            </a:r>
            <a:r>
              <a:rPr lang="en-IN" sz="2400" b="1" i="0" dirty="0" err="1">
                <a:solidFill>
                  <a:srgbClr val="EEF0FF"/>
                </a:solidFill>
                <a:effectLst/>
                <a:latin typeface="Google Sans"/>
              </a:rPr>
              <a:t>Manibhai</a:t>
            </a:r>
            <a:r>
              <a:rPr lang="en-IN" sz="2400" b="1" i="0" dirty="0">
                <a:solidFill>
                  <a:srgbClr val="EEF0FF"/>
                </a:solidFill>
                <a:effectLst/>
                <a:latin typeface="Google Sans"/>
              </a:rPr>
              <a:t> Desai College,</a:t>
            </a:r>
            <a:r>
              <a:rPr lang="en-US" sz="2400" b="1" dirty="0">
                <a:solidFill>
                  <a:schemeClr val="bg1"/>
                </a:solidFill>
                <a:latin typeface="Google Sans"/>
                <a:cs typeface="Arial"/>
              </a:rPr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25059"/>
            <a:ext cx="11029616" cy="530296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4547-DF1B-77BB-E545-9344EDB9A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02026"/>
            <a:ext cx="11029616" cy="467332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 our project, we successfully implemented and demonstrated the effectiveness of steganography as a method for securing data. By embedding confidential information within digital images, we provided an additional layer of security, ensuring that sensitive data remains hidden from unauthorized access. This technique offers a practical and innovative solution for data protection, making it a valuable tool in the field of information security.</a:t>
            </a:r>
            <a:endParaRPr lang="en-I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82650"/>
            <a:ext cx="11029616" cy="530296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34E421-E3C8-3AA8-9F4C-E139FD058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  <a:hlinkClick r:id="rId2"/>
              </a:rPr>
              <a:t>https://github.com/evenkeon/Steganography.git</a:t>
            </a:r>
            <a:endParaRPr lang="en-IN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93820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>
                <a:solidFill>
                  <a:schemeClr val="accent1"/>
                </a:solidFill>
                <a:latin typeface="Arial"/>
                <a:cs typeface="Arial"/>
              </a:rPr>
              <a:t>Future scope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E78EB6-1F60-7F62-E482-2F3A9462F6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422842"/>
            <a:ext cx="10984094" cy="2805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Enhanced Encryption: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Implementing advanced encryption algorithms like AES for added security.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Mobile and Web Integration: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Developing applications for mobile and web platforms to make steganography more accessible.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AI-based Security: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 AI to detect tampering and enhance the security of hidden data.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Adding multiple layers of encryption for extra security.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17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374" y="1490740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400" b="1" dirty="0">
                <a:solidFill>
                  <a:schemeClr val="tx1"/>
                </a:solidFill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400" b="1" dirty="0">
                <a:solidFill>
                  <a:schemeClr val="tx1"/>
                </a:solidFill>
                <a:latin typeface="Arial"/>
                <a:ea typeface="+mn-lt"/>
                <a:cs typeface="Arial"/>
              </a:rPr>
              <a:t>Technology used</a:t>
            </a:r>
            <a:endParaRPr lang="en-US" sz="2400" b="1" dirty="0">
              <a:solidFill>
                <a:schemeClr val="tx1"/>
              </a:solidFill>
              <a:latin typeface="Arial"/>
              <a:cs typeface="Arial"/>
            </a:endParaRPr>
          </a:p>
          <a:p>
            <a:pPr marL="305435" indent="-305435"/>
            <a:r>
              <a:rPr lang="en-US" sz="2400" b="1" dirty="0">
                <a:solidFill>
                  <a:schemeClr val="tx1"/>
                </a:solidFill>
                <a:latin typeface="Arial"/>
                <a:ea typeface="+mn-lt"/>
                <a:cs typeface="+mn-lt"/>
              </a:rPr>
              <a:t>Wow factor </a:t>
            </a:r>
          </a:p>
          <a:p>
            <a:pPr marL="305435" indent="-305435"/>
            <a:r>
              <a:rPr lang="en-US" sz="2400" b="1" dirty="0">
                <a:solidFill>
                  <a:schemeClr val="tx1"/>
                </a:solidFill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400" b="1" dirty="0">
                <a:solidFill>
                  <a:schemeClr val="tx1"/>
                </a:solidFill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400" b="1" dirty="0">
                <a:solidFill>
                  <a:schemeClr val="tx1"/>
                </a:solidFill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400" b="1" dirty="0">
                <a:solidFill>
                  <a:schemeClr val="tx1"/>
                </a:solidFill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400" b="1" dirty="0">
                <a:solidFill>
                  <a:schemeClr val="tx1"/>
                </a:solidFill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72978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D15FEEB-D4DA-5E50-F2F5-C4DCB22501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2031" y="2092330"/>
            <a:ext cx="11188777" cy="372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Data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Safety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can we ensure that hidden data in images stays secure and can't be accessed or altered by unauthorized people?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Maximizing Storage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What methods can we use to hide more data in an image without affecting its quality or appearance?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Resistance to Attacks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How can we develop techniques to protect hidden data from being compromised by image compression or other modifications?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Practical Applications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How can steganography be applied in real-world scenarios for secure communication and data protection?</a:t>
            </a: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72494"/>
            <a:ext cx="11029616" cy="614178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8B39833-E5D2-A654-F2EC-8292A28233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45803" y="2610051"/>
            <a:ext cx="11265005" cy="2345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core programming language for implementing steganography algorithms.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OpenCV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powerful library for image processing and computer vision tasks.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NumPy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library for numerical operations, used for manipulating image data.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Cryptography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en-US" altLang="en-US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library for encryption and decryption to enhance data security.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Tkinter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PyQt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Libraries for creating graphical user interfaces to make the tool   user-friendly.</a:t>
            </a: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50388"/>
            <a:ext cx="11029616" cy="530296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40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E378088-B14F-AB53-A85D-598AD6CBE1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2284" y="2096769"/>
            <a:ext cx="11158524" cy="3728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Advanced Security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It incorporates encryption to enhance the security of hidden data, making it more robust against attacks.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Efficient Algorithms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Utilizes optimized algorithms for real-time data hiding and extraction, ensuring quick and practical use.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High Capacity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Maximizes the amount of data that can be hidden in an image without compromising its quality.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Versatility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Supports multiple image formats and can be applied to various real-world scenarios for secure communication and data protection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39807"/>
            <a:ext cx="11029616" cy="530296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C1CE24A-B2E1-BFE3-92BA-6640730AED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3123" y="2441192"/>
            <a:ext cx="11207685" cy="280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Government Agencies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To securely transmit sensitive information without detection.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Businesses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For protecting confidential data and secure communication.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Journalists and Whistleblowers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To safely share sensitive information.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Individuals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For personal privacy and secure communication.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Educational Institutions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For research and teaching purposes in cybersecurity and cryptography.</a:t>
            </a: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600" dirty="0">
                <a:solidFill>
                  <a:schemeClr val="accent1"/>
                </a:solidFill>
              </a:rPr>
              <a:t>Results </a:t>
            </a:r>
            <a:r>
              <a:rPr lang="en-IN" sz="2700" dirty="0">
                <a:solidFill>
                  <a:schemeClr val="accent1"/>
                </a:solidFill>
              </a:rPr>
              <a:t>-                        </a:t>
            </a:r>
            <a:r>
              <a:rPr lang="en-IN" sz="2700" dirty="0">
                <a:solidFill>
                  <a:schemeClr val="tx1"/>
                </a:solidFill>
              </a:rPr>
              <a:t>1.open python idle     </a:t>
            </a:r>
          </a:p>
        </p:txBody>
      </p:sp>
      <p:pic>
        <p:nvPicPr>
          <p:cNvPr id="17" name="Content Placeholder 16" descr="A computer screen with a white screen&#10;&#10;AI-generated content may be incorrect.">
            <a:extLst>
              <a:ext uri="{FF2B5EF4-FFF2-40B4-BE49-F238E27FC236}">
                <a16:creationId xmlns:a16="http://schemas.microsoft.com/office/drawing/2014/main" id="{E29B9CDE-9A1C-6F38-DAC8-6B6AFC6E4E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951"/>
          <a:stretch/>
        </p:blipFill>
        <p:spPr>
          <a:xfrm>
            <a:off x="1580234" y="1494503"/>
            <a:ext cx="8655147" cy="4955458"/>
          </a:xfrm>
        </p:spPr>
      </p:pic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DFF82-3BCA-9DE9-1002-E1AA12D82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B7704-4D67-3475-D82C-E0FB671D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600" dirty="0">
                <a:solidFill>
                  <a:schemeClr val="accent1"/>
                </a:solidFill>
              </a:rPr>
              <a:t>Results-           </a:t>
            </a:r>
            <a:r>
              <a:rPr lang="en-IN" sz="2200" dirty="0">
                <a:solidFill>
                  <a:schemeClr val="tx1"/>
                </a:solidFill>
              </a:rPr>
              <a:t>2.run the code &amp; give secret message &amp; Passcode 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76C6A5-C91E-D3C7-6A97-48755D7C0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148" y="1499599"/>
            <a:ext cx="8603226" cy="4837354"/>
          </a:xfrm>
        </p:spPr>
      </p:pic>
    </p:spTree>
    <p:extLst>
      <p:ext uri="{BB962C8B-B14F-4D97-AF65-F5344CB8AC3E}">
        <p14:creationId xmlns:p14="http://schemas.microsoft.com/office/powerpoint/2010/main" val="1461442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04EE5-40FB-9773-C8E0-9C38E0F44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85F0-9963-ED17-ECC8-EA17E69F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600" dirty="0">
                <a:solidFill>
                  <a:schemeClr val="accent1"/>
                </a:solidFill>
              </a:rPr>
              <a:t>Results-                      </a:t>
            </a:r>
            <a:r>
              <a:rPr lang="en-IN" sz="2700" dirty="0">
                <a:solidFill>
                  <a:schemeClr val="tx1"/>
                </a:solidFill>
              </a:rPr>
              <a:t>3.the image </a:t>
            </a:r>
            <a:r>
              <a:rPr lang="en-IN" sz="2700" dirty="0" err="1">
                <a:solidFill>
                  <a:schemeClr val="tx1"/>
                </a:solidFill>
              </a:rPr>
              <a:t>encypted</a:t>
            </a:r>
            <a:r>
              <a:rPr lang="en-IN" sz="2700" dirty="0">
                <a:solidFill>
                  <a:schemeClr val="tx1"/>
                </a:solidFill>
              </a:rPr>
              <a:t>   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FE5DAD-5840-2D28-6617-9E5CEB329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148" y="1468898"/>
            <a:ext cx="8560847" cy="4854094"/>
          </a:xfrm>
        </p:spPr>
      </p:pic>
    </p:spTree>
    <p:extLst>
      <p:ext uri="{BB962C8B-B14F-4D97-AF65-F5344CB8AC3E}">
        <p14:creationId xmlns:p14="http://schemas.microsoft.com/office/powerpoint/2010/main" val="51437136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184</TotalTime>
  <Words>511</Words>
  <Application>Microsoft Office PowerPoint</Application>
  <PresentationFormat>Widescreen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Microsoft YaHei</vt:lpstr>
      <vt:lpstr>ADLaM Display</vt:lpstr>
      <vt:lpstr>Arial</vt:lpstr>
      <vt:lpstr>Calibri</vt:lpstr>
      <vt:lpstr>Calibri Light</vt:lpstr>
      <vt:lpstr>Franklin Gothic Book</vt:lpstr>
      <vt:lpstr>Franklin Gothic Demi</vt:lpstr>
      <vt:lpstr>Google Sans</vt:lpstr>
      <vt:lpstr>Wingdings</vt:lpstr>
      <vt:lpstr>Wingdings 2</vt:lpstr>
      <vt:lpstr>DividendVTI</vt:lpstr>
      <vt:lpstr>SECURE DATA HIDING IN IMAGE USING STEGANOGRAPHY</vt:lpstr>
      <vt:lpstr>OUTLINE</vt:lpstr>
      <vt:lpstr>Problem Statement</vt:lpstr>
      <vt:lpstr>Technology  used</vt:lpstr>
      <vt:lpstr>Wow factors</vt:lpstr>
      <vt:lpstr>End users</vt:lpstr>
      <vt:lpstr>Results -                        1.open python idle     </vt:lpstr>
      <vt:lpstr>Results-           2.run the code &amp; give secret message &amp; Passcode </vt:lpstr>
      <vt:lpstr>Results-                      3.the image encypted   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Samay Salunkhe</cp:lastModifiedBy>
  <cp:revision>26</cp:revision>
  <dcterms:created xsi:type="dcterms:W3CDTF">2021-05-26T16:50:10Z</dcterms:created>
  <dcterms:modified xsi:type="dcterms:W3CDTF">2025-02-24T13:32:44Z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